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559B-57C7-440F-8560-1A6211EF32CD}" type="datetimeFigureOut">
              <a:rPr lang="en-AU" smtClean="0"/>
              <a:t>18/11/2020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A4B75-348C-49F3-B118-65687DB6B89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85561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559B-57C7-440F-8560-1A6211EF32CD}" type="datetimeFigureOut">
              <a:rPr lang="en-AU" smtClean="0"/>
              <a:t>18/11/2020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A4B75-348C-49F3-B118-65687DB6B89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87810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559B-57C7-440F-8560-1A6211EF32CD}" type="datetimeFigureOut">
              <a:rPr lang="en-AU" smtClean="0"/>
              <a:t>18/11/2020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A4B75-348C-49F3-B118-65687DB6B89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38328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559B-57C7-440F-8560-1A6211EF32CD}" type="datetimeFigureOut">
              <a:rPr lang="en-AU" smtClean="0"/>
              <a:t>18/11/2020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A4B75-348C-49F3-B118-65687DB6B89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02179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559B-57C7-440F-8560-1A6211EF32CD}" type="datetimeFigureOut">
              <a:rPr lang="en-AU" smtClean="0"/>
              <a:t>18/11/2020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A4B75-348C-49F3-B118-65687DB6B89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69807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559B-57C7-440F-8560-1A6211EF32CD}" type="datetimeFigureOut">
              <a:rPr lang="en-AU" smtClean="0"/>
              <a:t>18/11/2020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A4B75-348C-49F3-B118-65687DB6B89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41555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559B-57C7-440F-8560-1A6211EF32CD}" type="datetimeFigureOut">
              <a:rPr lang="en-AU" smtClean="0"/>
              <a:t>18/11/2020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A4B75-348C-49F3-B118-65687DB6B89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57402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559B-57C7-440F-8560-1A6211EF32CD}" type="datetimeFigureOut">
              <a:rPr lang="en-AU" smtClean="0"/>
              <a:t>18/11/2020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A4B75-348C-49F3-B118-65687DB6B89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12349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559B-57C7-440F-8560-1A6211EF32CD}" type="datetimeFigureOut">
              <a:rPr lang="en-AU" smtClean="0"/>
              <a:t>18/11/2020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A4B75-348C-49F3-B118-65687DB6B89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01667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559B-57C7-440F-8560-1A6211EF32CD}" type="datetimeFigureOut">
              <a:rPr lang="en-AU" smtClean="0"/>
              <a:t>18/11/2020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A4B75-348C-49F3-B118-65687DB6B89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59608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559B-57C7-440F-8560-1A6211EF32CD}" type="datetimeFigureOut">
              <a:rPr lang="en-AU" smtClean="0"/>
              <a:t>18/11/2020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A4B75-348C-49F3-B118-65687DB6B89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69331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D8559B-57C7-440F-8560-1A6211EF32CD}" type="datetimeFigureOut">
              <a:rPr lang="en-AU" smtClean="0"/>
              <a:t>18/11/2020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A4B75-348C-49F3-B118-65687DB6B89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2589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ci Phi Podcast episode 6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43695" y="117504"/>
            <a:ext cx="6425563" cy="64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360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047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University Western Australia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Remco Heesen</dc:creator>
  <cp:lastModifiedBy>Remco Heesen</cp:lastModifiedBy>
  <cp:revision>2</cp:revision>
  <dcterms:created xsi:type="dcterms:W3CDTF">2020-11-18T06:03:34Z</dcterms:created>
  <dcterms:modified xsi:type="dcterms:W3CDTF">2020-11-18T06:09:18Z</dcterms:modified>
</cp:coreProperties>
</file>